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80" r:id="rId3"/>
    <p:sldId id="281" r:id="rId4"/>
    <p:sldId id="282" r:id="rId5"/>
    <p:sldId id="283" r:id="rId6"/>
    <p:sldId id="28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349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09788" y="395288"/>
            <a:ext cx="4924425" cy="606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81000"/>
            <a:ext cx="1697459" cy="1981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09788" y="304800"/>
            <a:ext cx="4924425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7888" y="400050"/>
            <a:ext cx="4848225" cy="605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304800"/>
            <a:ext cx="4812053" cy="592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19313" y="409575"/>
            <a:ext cx="4905375" cy="603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85975" y="252413"/>
            <a:ext cx="4972050" cy="635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0</Words>
  <Application>Microsoft Office PowerPoint</Application>
  <PresentationFormat>On-screen Show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bash</dc:creator>
  <cp:lastModifiedBy>bash</cp:lastModifiedBy>
  <cp:revision>20</cp:revision>
  <dcterms:created xsi:type="dcterms:W3CDTF">2006-08-16T00:00:00Z</dcterms:created>
  <dcterms:modified xsi:type="dcterms:W3CDTF">2018-01-03T06:52:16Z</dcterms:modified>
</cp:coreProperties>
</file>